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80" r:id="rId3"/>
    <p:sldId id="286" r:id="rId4"/>
    <p:sldId id="282" r:id="rId5"/>
    <p:sldId id="28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1411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62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239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9382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65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050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44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1912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691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208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889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B1827-55A5-4674-A777-B68047F72DCB}" type="datetimeFigureOut">
              <a:rPr lang="en-PH" smtClean="0"/>
              <a:t>04/08/2023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27979-AAEE-4675-BB80-A01EBCE450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1075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0A7F1C-94CF-396B-EC8A-FE38573240E7}"/>
              </a:ext>
            </a:extLst>
          </p:cNvPr>
          <p:cNvGrpSpPr>
            <a:grpSpLocks noChangeAspect="1"/>
          </p:cNvGrpSpPr>
          <p:nvPr/>
        </p:nvGrpSpPr>
        <p:grpSpPr>
          <a:xfrm>
            <a:off x="-1527048" y="-914400"/>
            <a:ext cx="11582400" cy="8686800"/>
            <a:chOff x="0" y="-1"/>
            <a:chExt cx="9144000" cy="6858001"/>
          </a:xfrm>
        </p:grpSpPr>
        <p:pic>
          <p:nvPicPr>
            <p:cNvPr id="5" name="Picture 4" descr="A city with mountains in the background&#10;&#10;Description automatically generated">
              <a:extLst>
                <a:ext uri="{FF2B5EF4-FFF2-40B4-BE49-F238E27FC236}">
                  <a16:creationId xmlns:a16="http://schemas.microsoft.com/office/drawing/2014/main" id="{A531CFFE-66C6-11B3-5C67-F431EFDF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B0BC8-C2C9-CAB4-10EB-51C4FFE73FE2}"/>
                </a:ext>
              </a:extLst>
            </p:cNvPr>
            <p:cNvSpPr/>
            <p:nvPr/>
          </p:nvSpPr>
          <p:spPr>
            <a:xfrm>
              <a:off x="0" y="0"/>
              <a:ext cx="9144000" cy="4206240"/>
            </a:xfrm>
            <a:prstGeom prst="rect">
              <a:avLst/>
            </a:prstGeom>
            <a:gradFill>
              <a:gsLst>
                <a:gs pos="0">
                  <a:srgbClr val="00B0F0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 descr="A blue sky with clouds&#10;&#10;Description automatically generated">
              <a:extLst>
                <a:ext uri="{FF2B5EF4-FFF2-40B4-BE49-F238E27FC236}">
                  <a16:creationId xmlns:a16="http://schemas.microsoft.com/office/drawing/2014/main" id="{5DBFBF1D-976B-B533-F2CF-343BD8902DD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08"/>
            <a:stretch/>
          </p:blipFill>
          <p:spPr>
            <a:xfrm>
              <a:off x="0" y="-1"/>
              <a:ext cx="9144000" cy="3566160"/>
            </a:xfrm>
            <a:prstGeom prst="rect">
              <a:avLst/>
            </a:prstGeom>
            <a:noFill/>
            <a:effectLst>
              <a:softEdge rad="127000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BE0DC3-F0AC-6BC0-EBB4-CFD482A27465}"/>
                </a:ext>
              </a:extLst>
            </p:cNvPr>
            <p:cNvSpPr/>
            <p:nvPr/>
          </p:nvSpPr>
          <p:spPr>
            <a:xfrm>
              <a:off x="0" y="0"/>
              <a:ext cx="9144000" cy="4206240"/>
            </a:xfrm>
            <a:prstGeom prst="rect">
              <a:avLst/>
            </a:prstGeom>
            <a:gradFill>
              <a:gsLst>
                <a:gs pos="0">
                  <a:srgbClr val="00B0F0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9B345E4-E76E-2524-92E6-4E377DCB145F}"/>
              </a:ext>
            </a:extLst>
          </p:cNvPr>
          <p:cNvSpPr/>
          <p:nvPr/>
        </p:nvSpPr>
        <p:spPr>
          <a:xfrm>
            <a:off x="0" y="0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85000"/>
                  <a:alpha val="97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DFF1F9-A2C6-70E2-27B6-54E6821B3DDF}"/>
              </a:ext>
            </a:extLst>
          </p:cNvPr>
          <p:cNvSpPr/>
          <p:nvPr/>
        </p:nvSpPr>
        <p:spPr>
          <a:xfrm>
            <a:off x="1828800" y="1"/>
            <a:ext cx="1828800" cy="6857999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  <a:alpha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225F6B-4B2A-53ED-8C7F-262944999AA9}"/>
              </a:ext>
            </a:extLst>
          </p:cNvPr>
          <p:cNvSpPr/>
          <p:nvPr/>
        </p:nvSpPr>
        <p:spPr>
          <a:xfrm>
            <a:off x="5486400" y="0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80000"/>
                  <a:alpha val="97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tx1">
                  <a:alpha val="60000"/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910D8-F3DE-ACC1-1249-EAEA7E44FB27}"/>
              </a:ext>
            </a:extLst>
          </p:cNvPr>
          <p:cNvSpPr/>
          <p:nvPr/>
        </p:nvSpPr>
        <p:spPr>
          <a:xfrm>
            <a:off x="7315200" y="1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85000"/>
                  <a:alpha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2BD565DB-6A31-DD02-0799-AE39F5640E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21" t="57896" b="-1"/>
          <a:stretch/>
        </p:blipFill>
        <p:spPr>
          <a:xfrm>
            <a:off x="6400800" y="4114800"/>
            <a:ext cx="3657600" cy="3657600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11" name="Picture 10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B1BF36AD-2F01-E38B-FC4B-730CE8463F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4" t="57894" r="63158"/>
          <a:stretch/>
        </p:blipFill>
        <p:spPr>
          <a:xfrm>
            <a:off x="-914400" y="4114800"/>
            <a:ext cx="3657600" cy="3657600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13" name="Picture 12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B565D0A4-B220-24A3-BF6B-F2F50F6697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79" t="57894" r="15789"/>
          <a:stretch/>
        </p:blipFill>
        <p:spPr>
          <a:xfrm>
            <a:off x="5029200" y="4114800"/>
            <a:ext cx="3200400" cy="3657600"/>
          </a:xfrm>
          <a:prstGeom prst="rect">
            <a:avLst/>
          </a:prstGeom>
          <a:effectLst>
            <a:softEdge rad="889000"/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63B4B5-5F60-1CDC-9900-9717A829D7FA}"/>
              </a:ext>
            </a:extLst>
          </p:cNvPr>
          <p:cNvSpPr/>
          <p:nvPr/>
        </p:nvSpPr>
        <p:spPr>
          <a:xfrm>
            <a:off x="1828800" y="0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7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  <a:alpha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6C721DC3-D52C-8910-F1E7-CFD83540CB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57894" r="51370"/>
          <a:stretch/>
        </p:blipFill>
        <p:spPr>
          <a:xfrm>
            <a:off x="914400" y="4114800"/>
            <a:ext cx="3194304" cy="3657600"/>
          </a:xfrm>
          <a:prstGeom prst="rect">
            <a:avLst/>
          </a:prstGeom>
          <a:effectLst>
            <a:softEdge rad="88900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EAD1B8-A5AC-D3AD-AA8F-7CAE7BE8CD19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4EF0FD-F616-D881-61F0-8BD1D833B91A}"/>
              </a:ext>
            </a:extLst>
          </p:cNvPr>
          <p:cNvSpPr/>
          <p:nvPr/>
        </p:nvSpPr>
        <p:spPr>
          <a:xfrm>
            <a:off x="-9144" y="0"/>
            <a:ext cx="923544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9B325-45B8-1808-DB68-AA55DA330DF2}"/>
              </a:ext>
            </a:extLst>
          </p:cNvPr>
          <p:cNvSpPr txBox="1"/>
          <p:nvPr/>
        </p:nvSpPr>
        <p:spPr>
          <a:xfrm>
            <a:off x="-182880" y="-91440"/>
            <a:ext cx="95097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50" dirty="0">
                <a:solidFill>
                  <a:schemeClr val="tx2"/>
                </a:solidFill>
                <a:latin typeface="Bebas" panose="020B0606020202050201" pitchFamily="34" charset="0"/>
                <a:cs typeface="Arial" panose="020B0604020202020204" pitchFamily="34" charset="0"/>
              </a:rPr>
              <a:t>AIR QUALITY IMPROVEMENT DURING COVID</a:t>
            </a:r>
            <a:r>
              <a:rPr lang="en-US" sz="3350" spc="-150" dirty="0">
                <a:solidFill>
                  <a:schemeClr val="tx2"/>
                </a:solidFill>
                <a:latin typeface="Bebas" panose="020B0606020202050201" pitchFamily="34" charset="0"/>
                <a:cs typeface="Arial" panose="020B0604020202020204" pitchFamily="34" charset="0"/>
              </a:rPr>
              <a:t>-</a:t>
            </a:r>
            <a:r>
              <a:rPr lang="en-US" sz="3350" dirty="0">
                <a:solidFill>
                  <a:schemeClr val="tx2"/>
                </a:solidFill>
                <a:latin typeface="Bebas" panose="020B0606020202050201" pitchFamily="34" charset="0"/>
                <a:cs typeface="Arial" panose="020B0604020202020204" pitchFamily="34" charset="0"/>
              </a:rPr>
              <a:t>19 MANILA LOCKDOWN</a:t>
            </a:r>
          </a:p>
          <a:p>
            <a:pPr algn="ctr"/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ANNUAL AVERAGE FINE PARTICLE</a:t>
            </a:r>
            <a:r>
              <a:rPr lang="en-PH" sz="1250" spc="30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 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POLLUTION</a:t>
            </a:r>
            <a:r>
              <a:rPr lang="en-PH" sz="1250" spc="30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 (</a:t>
            </a:r>
            <a:r>
              <a:rPr lang="en-PH" sz="1250" i="1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PM2.5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, in </a:t>
            </a:r>
            <a:r>
              <a:rPr lang="el-GR" sz="1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g/m</a:t>
            </a:r>
            <a:r>
              <a:rPr lang="en-PH" sz="1250" spc="30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³)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 CONCENTRATION IN MANILA, PHILIPPINES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B21C20E-3D6C-BFE4-5016-01FE73F12792}"/>
              </a:ext>
            </a:extLst>
          </p:cNvPr>
          <p:cNvGrpSpPr/>
          <p:nvPr/>
        </p:nvGrpSpPr>
        <p:grpSpPr>
          <a:xfrm>
            <a:off x="0" y="1508760"/>
            <a:ext cx="9144000" cy="5718049"/>
            <a:chOff x="0" y="1280160"/>
            <a:chExt cx="9144000" cy="571804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25E6E7E-CD49-C6C3-AF4C-1FB8D8F4D2DF}"/>
                </a:ext>
              </a:extLst>
            </p:cNvPr>
            <p:cNvSpPr/>
            <p:nvPr/>
          </p:nvSpPr>
          <p:spPr>
            <a:xfrm>
              <a:off x="1" y="1655064"/>
              <a:ext cx="9143999" cy="5343145"/>
            </a:xfrm>
            <a:custGeom>
              <a:avLst/>
              <a:gdLst>
                <a:gd name="connsiteX0" fmla="*/ 2736746 w 9143999"/>
                <a:gd name="connsiteY0" fmla="*/ 0 h 5343145"/>
                <a:gd name="connsiteX1" fmla="*/ 4564269 w 9143999"/>
                <a:gd name="connsiteY1" fmla="*/ 3651505 h 5343145"/>
                <a:gd name="connsiteX2" fmla="*/ 4579908 w 9143999"/>
                <a:gd name="connsiteY2" fmla="*/ 3651505 h 5343145"/>
                <a:gd name="connsiteX3" fmla="*/ 6409763 w 9143999"/>
                <a:gd name="connsiteY3" fmla="*/ 1515216 h 5343145"/>
                <a:gd name="connsiteX4" fmla="*/ 8225123 w 9143999"/>
                <a:gd name="connsiteY4" fmla="*/ 2060449 h 5343145"/>
                <a:gd name="connsiteX5" fmla="*/ 9141310 w 9143999"/>
                <a:gd name="connsiteY5" fmla="*/ 2060449 h 5343145"/>
                <a:gd name="connsiteX6" fmla="*/ 9141310 w 9143999"/>
                <a:gd name="connsiteY6" fmla="*/ 3651505 h 5343145"/>
                <a:gd name="connsiteX7" fmla="*/ 9143999 w 9143999"/>
                <a:gd name="connsiteY7" fmla="*/ 3651505 h 5343145"/>
                <a:gd name="connsiteX8" fmla="*/ 9143999 w 9143999"/>
                <a:gd name="connsiteY8" fmla="*/ 5343145 h 5343145"/>
                <a:gd name="connsiteX9" fmla="*/ 9141310 w 9143999"/>
                <a:gd name="connsiteY9" fmla="*/ 5343145 h 5343145"/>
                <a:gd name="connsiteX10" fmla="*/ 6215230 w 9143999"/>
                <a:gd name="connsiteY10" fmla="*/ 5343145 h 5343145"/>
                <a:gd name="connsiteX11" fmla="*/ 3566160 w 9143999"/>
                <a:gd name="connsiteY11" fmla="*/ 5343145 h 5343145"/>
                <a:gd name="connsiteX12" fmla="*/ 3566160 w 9143999"/>
                <a:gd name="connsiteY12" fmla="*/ 5342592 h 5343145"/>
                <a:gd name="connsiteX13" fmla="*/ 0 w 9143999"/>
                <a:gd name="connsiteY13" fmla="*/ 5342592 h 5343145"/>
                <a:gd name="connsiteX14" fmla="*/ 0 w 9143999"/>
                <a:gd name="connsiteY14" fmla="*/ 2279352 h 5343145"/>
                <a:gd name="connsiteX15" fmla="*/ 922522 w 9143999"/>
                <a:gd name="connsiteY15" fmla="*/ 2279352 h 534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43999" h="5343145">
                  <a:moveTo>
                    <a:pt x="2736746" y="0"/>
                  </a:moveTo>
                  <a:lnTo>
                    <a:pt x="4564269" y="3651505"/>
                  </a:lnTo>
                  <a:lnTo>
                    <a:pt x="4579908" y="3651505"/>
                  </a:lnTo>
                  <a:lnTo>
                    <a:pt x="6409763" y="1515216"/>
                  </a:lnTo>
                  <a:lnTo>
                    <a:pt x="8225123" y="2060449"/>
                  </a:lnTo>
                  <a:lnTo>
                    <a:pt x="9141310" y="2060449"/>
                  </a:lnTo>
                  <a:lnTo>
                    <a:pt x="9141310" y="3651505"/>
                  </a:lnTo>
                  <a:lnTo>
                    <a:pt x="9143999" y="3651505"/>
                  </a:lnTo>
                  <a:lnTo>
                    <a:pt x="9143999" y="5343145"/>
                  </a:lnTo>
                  <a:lnTo>
                    <a:pt x="9141310" y="5343145"/>
                  </a:lnTo>
                  <a:lnTo>
                    <a:pt x="6215230" y="5343145"/>
                  </a:lnTo>
                  <a:lnTo>
                    <a:pt x="3566160" y="5343145"/>
                  </a:lnTo>
                  <a:lnTo>
                    <a:pt x="3566160" y="5342592"/>
                  </a:lnTo>
                  <a:lnTo>
                    <a:pt x="0" y="5342592"/>
                  </a:lnTo>
                  <a:lnTo>
                    <a:pt x="0" y="2279352"/>
                  </a:lnTo>
                  <a:lnTo>
                    <a:pt x="922522" y="227935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7A862782-477E-F32C-DC95-1B365B5B0ECF}"/>
                </a:ext>
              </a:extLst>
            </p:cNvPr>
            <p:cNvGrpSpPr/>
            <p:nvPr/>
          </p:nvGrpSpPr>
          <p:grpSpPr>
            <a:xfrm>
              <a:off x="0" y="1645920"/>
              <a:ext cx="9144000" cy="3657047"/>
              <a:chOff x="0" y="1508760"/>
              <a:chExt cx="9144000" cy="3657047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6D44E4E-51A5-6DAE-C770-09BFD82614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1508760"/>
                <a:ext cx="1828800" cy="2285447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F06681AD-3AD9-0A52-9F8E-0E7ED3765D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1508760"/>
                <a:ext cx="1828800" cy="3657047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AF4756B-8F45-17EA-336D-A2AED5322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3016967"/>
                <a:ext cx="1828800" cy="214884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ADD4A16-64F0-E74F-081E-C7F29E832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0800" y="3016967"/>
                <a:ext cx="1828800" cy="547117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040A51D-7C6F-E5ED-CC5A-5FA444578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9600" y="3564084"/>
                <a:ext cx="914400" cy="2076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A7FF139-977B-EC1F-D48B-4CEF285025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3794207"/>
                <a:ext cx="914400" cy="55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7AB0683-4B56-15C8-6021-FBDE6BB4BE0C}"/>
                </a:ext>
              </a:extLst>
            </p:cNvPr>
            <p:cNvSpPr txBox="1"/>
            <p:nvPr/>
          </p:nvSpPr>
          <p:spPr>
            <a:xfrm>
              <a:off x="640080" y="397764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14.6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2DECD24-FC3B-EA03-3DDA-EC1CCAABDC17}"/>
                </a:ext>
              </a:extLst>
            </p:cNvPr>
            <p:cNvSpPr txBox="1"/>
            <p:nvPr/>
          </p:nvSpPr>
          <p:spPr>
            <a:xfrm>
              <a:off x="2468880" y="1280160"/>
              <a:ext cx="548640" cy="307777"/>
            </a:xfrm>
            <a:prstGeom prst="rect">
              <a:avLst/>
            </a:prstGeom>
            <a:noFill/>
            <a:effectLst>
              <a:outerShdw blurRad="63500" dir="54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17.6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51AFA3A-420C-F085-16FA-282FF507E22F}"/>
                </a:ext>
              </a:extLst>
            </p:cNvPr>
            <p:cNvSpPr txBox="1"/>
            <p:nvPr/>
          </p:nvSpPr>
          <p:spPr>
            <a:xfrm>
              <a:off x="4297680" y="534924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12.8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FA8306-9D4C-D619-E83C-D6D749FA33FE}"/>
                </a:ext>
              </a:extLst>
            </p:cNvPr>
            <p:cNvSpPr txBox="1"/>
            <p:nvPr/>
          </p:nvSpPr>
          <p:spPr>
            <a:xfrm>
              <a:off x="6126480" y="278892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15.6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0A2422-572F-DC45-6017-BF6C4E7A1A4B}"/>
                </a:ext>
              </a:extLst>
            </p:cNvPr>
            <p:cNvSpPr txBox="1"/>
            <p:nvPr/>
          </p:nvSpPr>
          <p:spPr>
            <a:xfrm>
              <a:off x="7955280" y="374904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14.9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DE870D-D161-AA60-AD13-C261163CBC92}"/>
              </a:ext>
            </a:extLst>
          </p:cNvPr>
          <p:cNvGrpSpPr/>
          <p:nvPr/>
        </p:nvGrpSpPr>
        <p:grpSpPr>
          <a:xfrm>
            <a:off x="0" y="6400800"/>
            <a:ext cx="9144000" cy="338554"/>
            <a:chOff x="0" y="6400800"/>
            <a:chExt cx="9144000" cy="3385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40FE73-D0AD-D33F-5525-80E274CA0C81}"/>
                </a:ext>
              </a:extLst>
            </p:cNvPr>
            <p:cNvSpPr txBox="1"/>
            <p:nvPr/>
          </p:nvSpPr>
          <p:spPr>
            <a:xfrm>
              <a:off x="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2018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9A7DEF-B56C-F6DF-CE6A-7FF121F4A12F}"/>
                </a:ext>
              </a:extLst>
            </p:cNvPr>
            <p:cNvSpPr txBox="1"/>
            <p:nvPr/>
          </p:nvSpPr>
          <p:spPr>
            <a:xfrm>
              <a:off x="18288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2019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9060C5-19EB-1F2B-EDE5-DC6AB2374BCE}"/>
                </a:ext>
              </a:extLst>
            </p:cNvPr>
            <p:cNvSpPr txBox="1"/>
            <p:nvPr/>
          </p:nvSpPr>
          <p:spPr>
            <a:xfrm>
              <a:off x="36576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2020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521E42-F445-71E5-0BA1-BB2642FC17C1}"/>
                </a:ext>
              </a:extLst>
            </p:cNvPr>
            <p:cNvSpPr txBox="1"/>
            <p:nvPr/>
          </p:nvSpPr>
          <p:spPr>
            <a:xfrm>
              <a:off x="54864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2021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630875-F14D-6E7F-FEE0-8B8FB59F8635}"/>
                </a:ext>
              </a:extLst>
            </p:cNvPr>
            <p:cNvSpPr txBox="1"/>
            <p:nvPr/>
          </p:nvSpPr>
          <p:spPr>
            <a:xfrm>
              <a:off x="73152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2022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66DCE-CCD2-5A8A-87F5-0809BC07E498}"/>
              </a:ext>
            </a:extLst>
          </p:cNvPr>
          <p:cNvGrpSpPr/>
          <p:nvPr/>
        </p:nvGrpSpPr>
        <p:grpSpPr>
          <a:xfrm>
            <a:off x="-1536192" y="-914402"/>
            <a:ext cx="11594592" cy="8686803"/>
            <a:chOff x="-1536192" y="-914402"/>
            <a:chExt cx="11594592" cy="868680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211446-F465-1765-71B6-0A3431B7BF72}"/>
                </a:ext>
              </a:extLst>
            </p:cNvPr>
            <p:cNvSpPr/>
            <p:nvPr/>
          </p:nvSpPr>
          <p:spPr>
            <a:xfrm>
              <a:off x="9144000" y="-914400"/>
              <a:ext cx="914400" cy="868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7733F6-5DBE-3C70-48CE-F372D843982B}"/>
                </a:ext>
              </a:extLst>
            </p:cNvPr>
            <p:cNvSpPr/>
            <p:nvPr/>
          </p:nvSpPr>
          <p:spPr>
            <a:xfrm>
              <a:off x="-1530096" y="-914401"/>
              <a:ext cx="11582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A4312-1F3E-B2D9-A32F-9DEFB1BC0B68}"/>
                </a:ext>
              </a:extLst>
            </p:cNvPr>
            <p:cNvSpPr/>
            <p:nvPr/>
          </p:nvSpPr>
          <p:spPr>
            <a:xfrm>
              <a:off x="-1536192" y="-914402"/>
              <a:ext cx="1527048" cy="868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94EF07-AA7B-D712-4841-678AC1AE841C}"/>
                </a:ext>
              </a:extLst>
            </p:cNvPr>
            <p:cNvSpPr/>
            <p:nvPr/>
          </p:nvSpPr>
          <p:spPr>
            <a:xfrm>
              <a:off x="-1530096" y="6858001"/>
              <a:ext cx="11582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8BF3A9-43F8-2B3D-1086-314E42E60E3E}"/>
              </a:ext>
            </a:extLst>
          </p:cNvPr>
          <p:cNvGrpSpPr/>
          <p:nvPr/>
        </p:nvGrpSpPr>
        <p:grpSpPr>
          <a:xfrm>
            <a:off x="822960" y="1783080"/>
            <a:ext cx="7498080" cy="3840480"/>
            <a:chOff x="868680" y="1828800"/>
            <a:chExt cx="7498080" cy="384048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C4894AC-6C92-E017-3CE7-53C16C5171B6}"/>
                </a:ext>
              </a:extLst>
            </p:cNvPr>
            <p:cNvSpPr/>
            <p:nvPr/>
          </p:nvSpPr>
          <p:spPr>
            <a:xfrm>
              <a:off x="868680" y="4114800"/>
              <a:ext cx="182880" cy="182880"/>
            </a:xfrm>
            <a:prstGeom prst="ellipse">
              <a:avLst/>
            </a:prstGeom>
            <a:solidFill>
              <a:srgbClr val="FFA11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3C6265-026E-2B54-F474-B75BFF06B167}"/>
                </a:ext>
              </a:extLst>
            </p:cNvPr>
            <p:cNvSpPr/>
            <p:nvPr/>
          </p:nvSpPr>
          <p:spPr>
            <a:xfrm>
              <a:off x="2697480" y="1828800"/>
              <a:ext cx="182880" cy="182880"/>
            </a:xfrm>
            <a:prstGeom prst="ellipse">
              <a:avLst/>
            </a:prstGeom>
            <a:solidFill>
              <a:srgbClr val="FF5C0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776D27-2618-063A-BFB0-325BD541162A}"/>
                </a:ext>
              </a:extLst>
            </p:cNvPr>
            <p:cNvSpPr/>
            <p:nvPr/>
          </p:nvSpPr>
          <p:spPr>
            <a:xfrm>
              <a:off x="4526280" y="5486400"/>
              <a:ext cx="182880" cy="182880"/>
            </a:xfrm>
            <a:prstGeom prst="ellipse">
              <a:avLst/>
            </a:prstGeom>
            <a:solidFill>
              <a:srgbClr val="FFDC0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77024DF-1A16-7F70-441C-51FBE0D81606}"/>
                </a:ext>
              </a:extLst>
            </p:cNvPr>
            <p:cNvSpPr/>
            <p:nvPr/>
          </p:nvSpPr>
          <p:spPr>
            <a:xfrm>
              <a:off x="6355080" y="3337560"/>
              <a:ext cx="182880" cy="182880"/>
            </a:xfrm>
            <a:prstGeom prst="ellipse">
              <a:avLst/>
            </a:prstGeom>
            <a:solidFill>
              <a:srgbClr val="FF813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BA1205A-0116-9477-5086-EA800886F280}"/>
                </a:ext>
              </a:extLst>
            </p:cNvPr>
            <p:cNvSpPr/>
            <p:nvPr/>
          </p:nvSpPr>
          <p:spPr>
            <a:xfrm>
              <a:off x="8183880" y="3886200"/>
              <a:ext cx="182880" cy="182880"/>
            </a:xfrm>
            <a:prstGeom prst="ellipse">
              <a:avLst/>
            </a:prstGeom>
            <a:solidFill>
              <a:srgbClr val="FFA11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245513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A0A7F1C-94CF-396B-EC8A-FE38573240E7}"/>
              </a:ext>
            </a:extLst>
          </p:cNvPr>
          <p:cNvGrpSpPr>
            <a:grpSpLocks noChangeAspect="1"/>
          </p:cNvGrpSpPr>
          <p:nvPr/>
        </p:nvGrpSpPr>
        <p:grpSpPr>
          <a:xfrm>
            <a:off x="-1527048" y="-914400"/>
            <a:ext cx="11582400" cy="8686800"/>
            <a:chOff x="0" y="-1"/>
            <a:chExt cx="9144000" cy="6858001"/>
          </a:xfrm>
        </p:grpSpPr>
        <p:pic>
          <p:nvPicPr>
            <p:cNvPr id="5" name="Picture 4" descr="A city with mountains in the background&#10;&#10;Description automatically generated">
              <a:extLst>
                <a:ext uri="{FF2B5EF4-FFF2-40B4-BE49-F238E27FC236}">
                  <a16:creationId xmlns:a16="http://schemas.microsoft.com/office/drawing/2014/main" id="{A531CFFE-66C6-11B3-5C67-F431EFDF3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B0BC8-C2C9-CAB4-10EB-51C4FFE73FE2}"/>
                </a:ext>
              </a:extLst>
            </p:cNvPr>
            <p:cNvSpPr/>
            <p:nvPr/>
          </p:nvSpPr>
          <p:spPr>
            <a:xfrm>
              <a:off x="0" y="0"/>
              <a:ext cx="9144000" cy="4206240"/>
            </a:xfrm>
            <a:prstGeom prst="rect">
              <a:avLst/>
            </a:prstGeom>
            <a:gradFill>
              <a:gsLst>
                <a:gs pos="0">
                  <a:srgbClr val="00B0F0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8" name="Picture 7" descr="A blue sky with clouds&#10;&#10;Description automatically generated">
              <a:extLst>
                <a:ext uri="{FF2B5EF4-FFF2-40B4-BE49-F238E27FC236}">
                  <a16:creationId xmlns:a16="http://schemas.microsoft.com/office/drawing/2014/main" id="{5DBFBF1D-976B-B533-F2CF-343BD8902DDA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08"/>
            <a:stretch/>
          </p:blipFill>
          <p:spPr>
            <a:xfrm>
              <a:off x="0" y="-1"/>
              <a:ext cx="9144000" cy="3566160"/>
            </a:xfrm>
            <a:prstGeom prst="rect">
              <a:avLst/>
            </a:prstGeom>
            <a:noFill/>
            <a:effectLst>
              <a:softEdge rad="127000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BE0DC3-F0AC-6BC0-EBB4-CFD482A27465}"/>
                </a:ext>
              </a:extLst>
            </p:cNvPr>
            <p:cNvSpPr/>
            <p:nvPr/>
          </p:nvSpPr>
          <p:spPr>
            <a:xfrm>
              <a:off x="0" y="0"/>
              <a:ext cx="9144000" cy="4206240"/>
            </a:xfrm>
            <a:prstGeom prst="rect">
              <a:avLst/>
            </a:prstGeom>
            <a:gradFill>
              <a:gsLst>
                <a:gs pos="0">
                  <a:srgbClr val="00B0F0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66DCE-CCD2-5A8A-87F5-0809BC07E498}"/>
              </a:ext>
            </a:extLst>
          </p:cNvPr>
          <p:cNvGrpSpPr/>
          <p:nvPr/>
        </p:nvGrpSpPr>
        <p:grpSpPr>
          <a:xfrm>
            <a:off x="-1536192" y="-914402"/>
            <a:ext cx="11594592" cy="8686803"/>
            <a:chOff x="-1536192" y="-914402"/>
            <a:chExt cx="11594592" cy="868680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211446-F465-1765-71B6-0A3431B7BF72}"/>
                </a:ext>
              </a:extLst>
            </p:cNvPr>
            <p:cNvSpPr/>
            <p:nvPr/>
          </p:nvSpPr>
          <p:spPr>
            <a:xfrm>
              <a:off x="9144000" y="-914400"/>
              <a:ext cx="914400" cy="868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7733F6-5DBE-3C70-48CE-F372D843982B}"/>
                </a:ext>
              </a:extLst>
            </p:cNvPr>
            <p:cNvSpPr/>
            <p:nvPr/>
          </p:nvSpPr>
          <p:spPr>
            <a:xfrm>
              <a:off x="-1530096" y="-914401"/>
              <a:ext cx="11582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7A4312-1F3E-B2D9-A32F-9DEFB1BC0B68}"/>
                </a:ext>
              </a:extLst>
            </p:cNvPr>
            <p:cNvSpPr/>
            <p:nvPr/>
          </p:nvSpPr>
          <p:spPr>
            <a:xfrm>
              <a:off x="-1536192" y="-914402"/>
              <a:ext cx="1527048" cy="8686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B94EF07-AA7B-D712-4841-678AC1AE841C}"/>
                </a:ext>
              </a:extLst>
            </p:cNvPr>
            <p:cNvSpPr/>
            <p:nvPr/>
          </p:nvSpPr>
          <p:spPr>
            <a:xfrm>
              <a:off x="-1530096" y="6858001"/>
              <a:ext cx="11582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970859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DFF1F9-A2C6-70E2-27B6-54E6821B3DDF}"/>
              </a:ext>
            </a:extLst>
          </p:cNvPr>
          <p:cNvSpPr/>
          <p:nvPr/>
        </p:nvSpPr>
        <p:spPr>
          <a:xfrm>
            <a:off x="1828800" y="1"/>
            <a:ext cx="1828800" cy="6857999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  <a:alpha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D4F7FF-7F14-666E-3B1A-F5F8979A621B}"/>
              </a:ext>
            </a:extLst>
          </p:cNvPr>
          <p:cNvSpPr/>
          <p:nvPr/>
        </p:nvSpPr>
        <p:spPr>
          <a:xfrm>
            <a:off x="0" y="0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85000"/>
                  <a:alpha val="97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8764CF-7FAB-2D09-9353-3359AE6EF2B9}"/>
              </a:ext>
            </a:extLst>
          </p:cNvPr>
          <p:cNvSpPr/>
          <p:nvPr/>
        </p:nvSpPr>
        <p:spPr>
          <a:xfrm>
            <a:off x="5486400" y="0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80000"/>
                  <a:alpha val="97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tx1">
                  <a:alpha val="60000"/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01394A-8E70-91CD-7F42-F09116697457}"/>
              </a:ext>
            </a:extLst>
          </p:cNvPr>
          <p:cNvSpPr/>
          <p:nvPr/>
        </p:nvSpPr>
        <p:spPr>
          <a:xfrm>
            <a:off x="7315200" y="1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85000"/>
                  <a:alpha val="95000"/>
                </a:schemeClr>
              </a:gs>
              <a:gs pos="0">
                <a:schemeClr val="bg1">
                  <a:lumMod val="75000"/>
                </a:schemeClr>
              </a:gs>
              <a:gs pos="100000">
                <a:schemeClr val="bg1">
                  <a:lumMod val="50000"/>
                  <a:alpha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D3B94-645D-D575-D1AF-6D8EAAE860FD}"/>
              </a:ext>
            </a:extLst>
          </p:cNvPr>
          <p:cNvSpPr/>
          <p:nvPr/>
        </p:nvSpPr>
        <p:spPr>
          <a:xfrm>
            <a:off x="1828800" y="0"/>
            <a:ext cx="1828800" cy="6857999"/>
          </a:xfrm>
          <a:prstGeom prst="rect">
            <a:avLst/>
          </a:prstGeom>
          <a:gradFill>
            <a:gsLst>
              <a:gs pos="70000">
                <a:schemeClr val="bg1">
                  <a:lumMod val="7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  <a:alpha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9" name="Picture 28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D078CB45-C946-43DD-8512-E140EAAB4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21" t="57896" b="-1"/>
          <a:stretch/>
        </p:blipFill>
        <p:spPr>
          <a:xfrm>
            <a:off x="6400800" y="4114800"/>
            <a:ext cx="3657600" cy="3657600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30" name="Picture 29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E52E65AF-52CD-8638-E226-B44ABF2EC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4" t="57894" r="63158"/>
          <a:stretch/>
        </p:blipFill>
        <p:spPr>
          <a:xfrm>
            <a:off x="-914400" y="4114800"/>
            <a:ext cx="3657600" cy="3657600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31" name="Picture 30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C0057AD6-41C6-91AD-4A62-04DD4291C3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79" t="57894" r="15789"/>
          <a:stretch/>
        </p:blipFill>
        <p:spPr>
          <a:xfrm>
            <a:off x="5029200" y="4114800"/>
            <a:ext cx="3200400" cy="3657600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32" name="Picture 31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432BC373-61A6-6F09-474E-41A3D951F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52" t="57894" r="51370"/>
          <a:stretch/>
        </p:blipFill>
        <p:spPr>
          <a:xfrm>
            <a:off x="914400" y="4114800"/>
            <a:ext cx="3194304" cy="3657600"/>
          </a:xfrm>
          <a:prstGeom prst="rect">
            <a:avLst/>
          </a:prstGeom>
          <a:effectLst>
            <a:softEdge rad="889000"/>
          </a:effectLst>
        </p:spPr>
      </p:pic>
    </p:spTree>
    <p:extLst>
      <p:ext uri="{BB962C8B-B14F-4D97-AF65-F5344CB8AC3E}">
        <p14:creationId xmlns:p14="http://schemas.microsoft.com/office/powerpoint/2010/main" val="3189663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313B49-F5D0-B84D-72E6-9314431EA580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68AC6-FDC0-B0EA-2B81-EAE933FF3360}"/>
              </a:ext>
            </a:extLst>
          </p:cNvPr>
          <p:cNvSpPr/>
          <p:nvPr/>
        </p:nvSpPr>
        <p:spPr>
          <a:xfrm>
            <a:off x="-9144" y="0"/>
            <a:ext cx="9235440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8C68B-A3D1-6F5F-304A-E4E443B33448}"/>
              </a:ext>
            </a:extLst>
          </p:cNvPr>
          <p:cNvSpPr txBox="1"/>
          <p:nvPr/>
        </p:nvSpPr>
        <p:spPr>
          <a:xfrm>
            <a:off x="-182880" y="-91440"/>
            <a:ext cx="9509760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50" dirty="0">
                <a:solidFill>
                  <a:schemeClr val="tx2"/>
                </a:solidFill>
                <a:latin typeface="Bebas" panose="020B0606020202050201" pitchFamily="34" charset="0"/>
                <a:cs typeface="Arial" panose="020B0604020202020204" pitchFamily="34" charset="0"/>
              </a:rPr>
              <a:t>AIR QUALITY IMPROVEMENT DURING COVID</a:t>
            </a:r>
            <a:r>
              <a:rPr lang="en-US" sz="3350" spc="-150" dirty="0">
                <a:solidFill>
                  <a:schemeClr val="tx2"/>
                </a:solidFill>
                <a:latin typeface="Bebas" panose="020B0606020202050201" pitchFamily="34" charset="0"/>
                <a:cs typeface="Arial" panose="020B0604020202020204" pitchFamily="34" charset="0"/>
              </a:rPr>
              <a:t>-</a:t>
            </a:r>
            <a:r>
              <a:rPr lang="en-US" sz="3350" dirty="0">
                <a:solidFill>
                  <a:schemeClr val="tx2"/>
                </a:solidFill>
                <a:latin typeface="Bebas" panose="020B0606020202050201" pitchFamily="34" charset="0"/>
                <a:cs typeface="Arial" panose="020B0604020202020204" pitchFamily="34" charset="0"/>
              </a:rPr>
              <a:t>19 MANILA LOCKDOWN</a:t>
            </a:r>
          </a:p>
          <a:p>
            <a:pPr algn="ctr"/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ANNUAL AVERAGE FINE PARTICLE</a:t>
            </a:r>
            <a:r>
              <a:rPr lang="en-PH" sz="1250" spc="30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 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POLLUTION</a:t>
            </a:r>
            <a:r>
              <a:rPr lang="en-PH" sz="1250" spc="30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 (</a:t>
            </a:r>
            <a:r>
              <a:rPr lang="en-PH" sz="1250" i="1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PM2.5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, in </a:t>
            </a:r>
            <a:r>
              <a:rPr lang="el-GR" sz="1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g/m</a:t>
            </a:r>
            <a:r>
              <a:rPr lang="en-PH" sz="1250" spc="30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³)</a:t>
            </a:r>
            <a:r>
              <a:rPr lang="en-PH" sz="1250" dirty="0">
                <a:solidFill>
                  <a:schemeClr val="tx2"/>
                </a:solidFill>
                <a:latin typeface="Montserrat" panose="02000505000000020004" pitchFamily="2" charset="0"/>
                <a:cs typeface="Arial" panose="020B0604020202020204" pitchFamily="34" charset="0"/>
              </a:rPr>
              <a:t> CONCENTRATION IN MANILA, PHILIPPINES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63C9F0-3F18-354E-E400-D7875D646140}"/>
              </a:ext>
            </a:extLst>
          </p:cNvPr>
          <p:cNvGrpSpPr/>
          <p:nvPr/>
        </p:nvGrpSpPr>
        <p:grpSpPr>
          <a:xfrm>
            <a:off x="0" y="6400800"/>
            <a:ext cx="9144000" cy="338554"/>
            <a:chOff x="0" y="6400800"/>
            <a:chExt cx="9144000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88D6F5-063F-723E-5211-7AE8BE4D1AE2}"/>
                </a:ext>
              </a:extLst>
            </p:cNvPr>
            <p:cNvSpPr txBox="1"/>
            <p:nvPr/>
          </p:nvSpPr>
          <p:spPr>
            <a:xfrm>
              <a:off x="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2018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A9E450-AA3A-E250-9CB0-9F73341197D6}"/>
                </a:ext>
              </a:extLst>
            </p:cNvPr>
            <p:cNvSpPr txBox="1"/>
            <p:nvPr/>
          </p:nvSpPr>
          <p:spPr>
            <a:xfrm>
              <a:off x="18288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2019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C7BD70-A9AF-2D14-0EFC-9435A46C63F4}"/>
                </a:ext>
              </a:extLst>
            </p:cNvPr>
            <p:cNvSpPr txBox="1"/>
            <p:nvPr/>
          </p:nvSpPr>
          <p:spPr>
            <a:xfrm>
              <a:off x="36576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2020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9BFCB0-8385-6632-C1F6-F096DBDC1D54}"/>
                </a:ext>
              </a:extLst>
            </p:cNvPr>
            <p:cNvSpPr txBox="1"/>
            <p:nvPr/>
          </p:nvSpPr>
          <p:spPr>
            <a:xfrm>
              <a:off x="54864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2021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FB7579-0AFD-8E12-C62E-914F77B7EC68}"/>
                </a:ext>
              </a:extLst>
            </p:cNvPr>
            <p:cNvSpPr txBox="1"/>
            <p:nvPr/>
          </p:nvSpPr>
          <p:spPr>
            <a:xfrm>
              <a:off x="7315200" y="6400800"/>
              <a:ext cx="1828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bg1">
                      <a:lumMod val="95000"/>
                    </a:schemeClr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2022</a:t>
              </a:r>
              <a:endParaRPr lang="en-PH" sz="1600" spc="300" dirty="0">
                <a:solidFill>
                  <a:schemeClr val="bg1">
                    <a:lumMod val="95000"/>
                  </a:schemeClr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338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1B1B58-F689-53BD-F8EC-8AB75303472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957A47-09DF-F1FA-20C9-519A4D033A99}"/>
              </a:ext>
            </a:extLst>
          </p:cNvPr>
          <p:cNvGrpSpPr/>
          <p:nvPr/>
        </p:nvGrpSpPr>
        <p:grpSpPr>
          <a:xfrm>
            <a:off x="0" y="1508760"/>
            <a:ext cx="9144000" cy="5718049"/>
            <a:chOff x="0" y="1280160"/>
            <a:chExt cx="9144000" cy="571804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96EA46-A9D9-30A8-E286-CA8B1263FF5D}"/>
                </a:ext>
              </a:extLst>
            </p:cNvPr>
            <p:cNvSpPr/>
            <p:nvPr/>
          </p:nvSpPr>
          <p:spPr>
            <a:xfrm>
              <a:off x="1" y="1655064"/>
              <a:ext cx="9143999" cy="5343145"/>
            </a:xfrm>
            <a:custGeom>
              <a:avLst/>
              <a:gdLst>
                <a:gd name="connsiteX0" fmla="*/ 2736746 w 9143999"/>
                <a:gd name="connsiteY0" fmla="*/ 0 h 5343145"/>
                <a:gd name="connsiteX1" fmla="*/ 4564269 w 9143999"/>
                <a:gd name="connsiteY1" fmla="*/ 3651505 h 5343145"/>
                <a:gd name="connsiteX2" fmla="*/ 4579908 w 9143999"/>
                <a:gd name="connsiteY2" fmla="*/ 3651505 h 5343145"/>
                <a:gd name="connsiteX3" fmla="*/ 6409763 w 9143999"/>
                <a:gd name="connsiteY3" fmla="*/ 1515216 h 5343145"/>
                <a:gd name="connsiteX4" fmla="*/ 8225123 w 9143999"/>
                <a:gd name="connsiteY4" fmla="*/ 2060449 h 5343145"/>
                <a:gd name="connsiteX5" fmla="*/ 9141310 w 9143999"/>
                <a:gd name="connsiteY5" fmla="*/ 2060449 h 5343145"/>
                <a:gd name="connsiteX6" fmla="*/ 9141310 w 9143999"/>
                <a:gd name="connsiteY6" fmla="*/ 3651505 h 5343145"/>
                <a:gd name="connsiteX7" fmla="*/ 9143999 w 9143999"/>
                <a:gd name="connsiteY7" fmla="*/ 3651505 h 5343145"/>
                <a:gd name="connsiteX8" fmla="*/ 9143999 w 9143999"/>
                <a:gd name="connsiteY8" fmla="*/ 5343145 h 5343145"/>
                <a:gd name="connsiteX9" fmla="*/ 9141310 w 9143999"/>
                <a:gd name="connsiteY9" fmla="*/ 5343145 h 5343145"/>
                <a:gd name="connsiteX10" fmla="*/ 6215230 w 9143999"/>
                <a:gd name="connsiteY10" fmla="*/ 5343145 h 5343145"/>
                <a:gd name="connsiteX11" fmla="*/ 3566160 w 9143999"/>
                <a:gd name="connsiteY11" fmla="*/ 5343145 h 5343145"/>
                <a:gd name="connsiteX12" fmla="*/ 3566160 w 9143999"/>
                <a:gd name="connsiteY12" fmla="*/ 5342592 h 5343145"/>
                <a:gd name="connsiteX13" fmla="*/ 0 w 9143999"/>
                <a:gd name="connsiteY13" fmla="*/ 5342592 h 5343145"/>
                <a:gd name="connsiteX14" fmla="*/ 0 w 9143999"/>
                <a:gd name="connsiteY14" fmla="*/ 2279352 h 5343145"/>
                <a:gd name="connsiteX15" fmla="*/ 922522 w 9143999"/>
                <a:gd name="connsiteY15" fmla="*/ 2279352 h 534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43999" h="5343145">
                  <a:moveTo>
                    <a:pt x="2736746" y="0"/>
                  </a:moveTo>
                  <a:lnTo>
                    <a:pt x="4564269" y="3651505"/>
                  </a:lnTo>
                  <a:lnTo>
                    <a:pt x="4579908" y="3651505"/>
                  </a:lnTo>
                  <a:lnTo>
                    <a:pt x="6409763" y="1515216"/>
                  </a:lnTo>
                  <a:lnTo>
                    <a:pt x="8225123" y="2060449"/>
                  </a:lnTo>
                  <a:lnTo>
                    <a:pt x="9141310" y="2060449"/>
                  </a:lnTo>
                  <a:lnTo>
                    <a:pt x="9141310" y="3651505"/>
                  </a:lnTo>
                  <a:lnTo>
                    <a:pt x="9143999" y="3651505"/>
                  </a:lnTo>
                  <a:lnTo>
                    <a:pt x="9143999" y="5343145"/>
                  </a:lnTo>
                  <a:lnTo>
                    <a:pt x="9141310" y="5343145"/>
                  </a:lnTo>
                  <a:lnTo>
                    <a:pt x="6215230" y="5343145"/>
                  </a:lnTo>
                  <a:lnTo>
                    <a:pt x="3566160" y="5343145"/>
                  </a:lnTo>
                  <a:lnTo>
                    <a:pt x="3566160" y="5342592"/>
                  </a:lnTo>
                  <a:lnTo>
                    <a:pt x="0" y="5342592"/>
                  </a:lnTo>
                  <a:lnTo>
                    <a:pt x="0" y="2279352"/>
                  </a:lnTo>
                  <a:lnTo>
                    <a:pt x="922522" y="227935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PH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051517-892B-9336-1A30-4F1F0771AD32}"/>
                </a:ext>
              </a:extLst>
            </p:cNvPr>
            <p:cNvGrpSpPr/>
            <p:nvPr/>
          </p:nvGrpSpPr>
          <p:grpSpPr>
            <a:xfrm>
              <a:off x="0" y="1645920"/>
              <a:ext cx="9144000" cy="3657047"/>
              <a:chOff x="0" y="1508760"/>
              <a:chExt cx="9144000" cy="3657047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71D02BB-FB6B-814C-B291-23988B16FB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400" y="1508760"/>
                <a:ext cx="1828800" cy="2285447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7752A3B-E1BC-DFF3-F280-1EB61C6CB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3200" y="1508760"/>
                <a:ext cx="1828800" cy="3657047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75E10FA-47EB-86F4-BED2-6A1E131449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2000" y="3016967"/>
                <a:ext cx="1828800" cy="2148840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B4634FE-DE64-91B0-7BA0-33D5B65B44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0800" y="3016967"/>
                <a:ext cx="1828800" cy="547117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81D49FF-9DF2-A4B8-DC5C-2295DF6F5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29600" y="3564084"/>
                <a:ext cx="914400" cy="2076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507A39C-B0A3-8F6D-B81D-481BCE77E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0" y="3794207"/>
                <a:ext cx="914400" cy="553"/>
              </a:xfrm>
              <a:prstGeom prst="line">
                <a:avLst/>
              </a:prstGeom>
              <a:ln w="1905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9F839-EA34-D228-3941-571E5A25A2B7}"/>
                </a:ext>
              </a:extLst>
            </p:cNvPr>
            <p:cNvSpPr txBox="1"/>
            <p:nvPr/>
          </p:nvSpPr>
          <p:spPr>
            <a:xfrm>
              <a:off x="640080" y="397764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14.6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11935-6DD2-5EF1-163A-AE5EB39A4713}"/>
                </a:ext>
              </a:extLst>
            </p:cNvPr>
            <p:cNvSpPr txBox="1"/>
            <p:nvPr/>
          </p:nvSpPr>
          <p:spPr>
            <a:xfrm>
              <a:off x="2468880" y="1280160"/>
              <a:ext cx="548640" cy="307777"/>
            </a:xfrm>
            <a:prstGeom prst="rect">
              <a:avLst/>
            </a:prstGeom>
            <a:noFill/>
            <a:effectLst>
              <a:outerShdw blurRad="63500" dir="5400000" algn="b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17.6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F1F04-E826-815A-52A3-F24997F5D9F2}"/>
                </a:ext>
              </a:extLst>
            </p:cNvPr>
            <p:cNvSpPr txBox="1"/>
            <p:nvPr/>
          </p:nvSpPr>
          <p:spPr>
            <a:xfrm>
              <a:off x="4297680" y="534924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5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12.8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6777CF-72C5-B6CD-1D26-C24726FF3F6D}"/>
                </a:ext>
              </a:extLst>
            </p:cNvPr>
            <p:cNvSpPr txBox="1"/>
            <p:nvPr/>
          </p:nvSpPr>
          <p:spPr>
            <a:xfrm>
              <a:off x="6126480" y="278892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15.6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5AAFDE-9EDD-72F5-747C-0404098D322F}"/>
                </a:ext>
              </a:extLst>
            </p:cNvPr>
            <p:cNvSpPr txBox="1"/>
            <p:nvPr/>
          </p:nvSpPr>
          <p:spPr>
            <a:xfrm>
              <a:off x="7955280" y="3749040"/>
              <a:ext cx="548640" cy="307777"/>
            </a:xfrm>
            <a:prstGeom prst="rect">
              <a:avLst/>
            </a:prstGeom>
            <a:noFill/>
            <a:effectLst>
              <a:outerShdw blurRad="63500" dir="5400000" algn="t" rotWithShape="0">
                <a:prstClr val="black">
                  <a:alpha val="25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Montserrat" panose="02000505000000020004" pitchFamily="2" charset="0"/>
                  <a:cs typeface="Arial" panose="020B0604020202020204" pitchFamily="34" charset="0"/>
                </a:rPr>
                <a:t>14.9</a:t>
              </a:r>
              <a:endParaRPr lang="en-PH" sz="1400" dirty="0">
                <a:solidFill>
                  <a:schemeClr val="bg1"/>
                </a:solidFill>
                <a:latin typeface="Montserrat" panose="0200050500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3CC101-D2F3-CEB8-BABD-831893B6A05C}"/>
              </a:ext>
            </a:extLst>
          </p:cNvPr>
          <p:cNvGrpSpPr/>
          <p:nvPr/>
        </p:nvGrpSpPr>
        <p:grpSpPr>
          <a:xfrm>
            <a:off x="822960" y="1783080"/>
            <a:ext cx="7498080" cy="3840480"/>
            <a:chOff x="868680" y="1828800"/>
            <a:chExt cx="7498080" cy="38404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51D57AC-DAE0-B20F-A7D1-B3A821B94952}"/>
                </a:ext>
              </a:extLst>
            </p:cNvPr>
            <p:cNvSpPr/>
            <p:nvPr/>
          </p:nvSpPr>
          <p:spPr>
            <a:xfrm>
              <a:off x="868680" y="4114800"/>
              <a:ext cx="182880" cy="182880"/>
            </a:xfrm>
            <a:prstGeom prst="ellipse">
              <a:avLst/>
            </a:prstGeom>
            <a:solidFill>
              <a:srgbClr val="FFA11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1E4CD49-C11C-9900-AE88-C3E65E453E58}"/>
                </a:ext>
              </a:extLst>
            </p:cNvPr>
            <p:cNvSpPr/>
            <p:nvPr/>
          </p:nvSpPr>
          <p:spPr>
            <a:xfrm>
              <a:off x="2697480" y="1828800"/>
              <a:ext cx="182880" cy="182880"/>
            </a:xfrm>
            <a:prstGeom prst="ellipse">
              <a:avLst/>
            </a:prstGeom>
            <a:solidFill>
              <a:srgbClr val="FF5C0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F6DB60-61AB-C461-BB1C-1C1E956E5A8A}"/>
                </a:ext>
              </a:extLst>
            </p:cNvPr>
            <p:cNvSpPr/>
            <p:nvPr/>
          </p:nvSpPr>
          <p:spPr>
            <a:xfrm>
              <a:off x="4526280" y="5486400"/>
              <a:ext cx="182880" cy="182880"/>
            </a:xfrm>
            <a:prstGeom prst="ellipse">
              <a:avLst/>
            </a:prstGeom>
            <a:solidFill>
              <a:srgbClr val="FFDC0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BD19A8-F0CF-F95A-D16C-5A42C64189B1}"/>
                </a:ext>
              </a:extLst>
            </p:cNvPr>
            <p:cNvSpPr/>
            <p:nvPr/>
          </p:nvSpPr>
          <p:spPr>
            <a:xfrm>
              <a:off x="6355080" y="3337560"/>
              <a:ext cx="182880" cy="182880"/>
            </a:xfrm>
            <a:prstGeom prst="ellipse">
              <a:avLst/>
            </a:prstGeom>
            <a:solidFill>
              <a:srgbClr val="FF813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4CE781-9000-AEE5-426C-CC84743D3B0D}"/>
                </a:ext>
              </a:extLst>
            </p:cNvPr>
            <p:cNvSpPr/>
            <p:nvPr/>
          </p:nvSpPr>
          <p:spPr>
            <a:xfrm>
              <a:off x="8183880" y="3886200"/>
              <a:ext cx="182880" cy="182880"/>
            </a:xfrm>
            <a:prstGeom prst="ellipse">
              <a:avLst/>
            </a:prstGeom>
            <a:solidFill>
              <a:srgbClr val="FFA11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236339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</TotalTime>
  <Words>72</Words>
  <Application>Microsoft Office PowerPoint</Application>
  <PresentationFormat>On-screen Show (4:3)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Bebas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Andreo Lozada</dc:creator>
  <cp:lastModifiedBy>Andreo Lozada</cp:lastModifiedBy>
  <cp:revision>6</cp:revision>
  <dcterms:created xsi:type="dcterms:W3CDTF">2023-08-05T01:41:28Z</dcterms:created>
  <dcterms:modified xsi:type="dcterms:W3CDTF">2023-08-05T01:50:06Z</dcterms:modified>
</cp:coreProperties>
</file>